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vatore Brau" userId="f367b521adc5e3b7" providerId="LiveId" clId="{2C3458EC-150A-4DE2-B516-94F5A7647B73}"/>
    <pc:docChg chg="undo custSel addSld delSld modSld">
      <pc:chgData name="Salvatore Brau" userId="f367b521adc5e3b7" providerId="LiveId" clId="{2C3458EC-150A-4DE2-B516-94F5A7647B73}" dt="2022-05-09T17:45:29.891" v="216" actId="14100"/>
      <pc:docMkLst>
        <pc:docMk/>
      </pc:docMkLst>
      <pc:sldChg chg="addSp modSp new del mod">
        <pc:chgData name="Salvatore Brau" userId="f367b521adc5e3b7" providerId="LiveId" clId="{2C3458EC-150A-4DE2-B516-94F5A7647B73}" dt="2022-05-09T17:36:40.883" v="132" actId="2696"/>
        <pc:sldMkLst>
          <pc:docMk/>
          <pc:sldMk cId="57954531" sldId="256"/>
        </pc:sldMkLst>
        <pc:picChg chg="add mod">
          <ac:chgData name="Salvatore Brau" userId="f367b521adc5e3b7" providerId="LiveId" clId="{2C3458EC-150A-4DE2-B516-94F5A7647B73}" dt="2022-05-09T17:19:33.047" v="3" actId="14100"/>
          <ac:picMkLst>
            <pc:docMk/>
            <pc:sldMk cId="57954531" sldId="256"/>
            <ac:picMk id="5" creationId="{009B0DB9-B00A-405E-FCF4-C85A43AC3131}"/>
          </ac:picMkLst>
        </pc:picChg>
      </pc:sldChg>
      <pc:sldChg chg="add">
        <pc:chgData name="Salvatore Brau" userId="f367b521adc5e3b7" providerId="LiveId" clId="{2C3458EC-150A-4DE2-B516-94F5A7647B73}" dt="2022-05-09T17:36:54.517" v="134"/>
        <pc:sldMkLst>
          <pc:docMk/>
          <pc:sldMk cId="4151803022" sldId="256"/>
        </pc:sldMkLst>
      </pc:sldChg>
      <pc:sldChg chg="addSp delSp modSp new del mod">
        <pc:chgData name="Salvatore Brau" userId="f367b521adc5e3b7" providerId="LiveId" clId="{2C3458EC-150A-4DE2-B516-94F5A7647B73}" dt="2022-05-09T17:37:16.060" v="136" actId="2696"/>
        <pc:sldMkLst>
          <pc:docMk/>
          <pc:sldMk cId="262834805" sldId="257"/>
        </pc:sldMkLst>
        <pc:spChg chg="del">
          <ac:chgData name="Salvatore Brau" userId="f367b521adc5e3b7" providerId="LiveId" clId="{2C3458EC-150A-4DE2-B516-94F5A7647B73}" dt="2022-05-09T17:20:09.557" v="7" actId="21"/>
          <ac:spMkLst>
            <pc:docMk/>
            <pc:sldMk cId="262834805" sldId="257"/>
            <ac:spMk id="2" creationId="{93D1D232-EA6A-41CD-48E3-03387C8A2D6E}"/>
          </ac:spMkLst>
        </pc:spChg>
        <pc:spChg chg="del">
          <ac:chgData name="Salvatore Brau" userId="f367b521adc5e3b7" providerId="LiveId" clId="{2C3458EC-150A-4DE2-B516-94F5A7647B73}" dt="2022-05-09T17:19:55.301" v="5"/>
          <ac:spMkLst>
            <pc:docMk/>
            <pc:sldMk cId="262834805" sldId="257"/>
            <ac:spMk id="3" creationId="{EB1AB218-885E-8F2B-0D78-D7AAE49A3D4E}"/>
          </ac:spMkLst>
        </pc:spChg>
        <pc:picChg chg="add mod">
          <ac:chgData name="Salvatore Brau" userId="f367b521adc5e3b7" providerId="LiveId" clId="{2C3458EC-150A-4DE2-B516-94F5A7647B73}" dt="2022-05-09T17:20:32.403" v="11" actId="14100"/>
          <ac:picMkLst>
            <pc:docMk/>
            <pc:sldMk cId="262834805" sldId="257"/>
            <ac:picMk id="5" creationId="{D593B0BD-98BD-1701-EFBD-909BEBA05308}"/>
          </ac:picMkLst>
        </pc:picChg>
      </pc:sldChg>
      <pc:sldChg chg="addSp modSp new mod">
        <pc:chgData name="Salvatore Brau" userId="f367b521adc5e3b7" providerId="LiveId" clId="{2C3458EC-150A-4DE2-B516-94F5A7647B73}" dt="2022-05-09T17:21:21.943" v="19" actId="14100"/>
        <pc:sldMkLst>
          <pc:docMk/>
          <pc:sldMk cId="5731641" sldId="258"/>
        </pc:sldMkLst>
        <pc:picChg chg="add mod">
          <ac:chgData name="Salvatore Brau" userId="f367b521adc5e3b7" providerId="LiveId" clId="{2C3458EC-150A-4DE2-B516-94F5A7647B73}" dt="2022-05-09T17:21:12.387" v="16" actId="14100"/>
          <ac:picMkLst>
            <pc:docMk/>
            <pc:sldMk cId="5731641" sldId="258"/>
            <ac:picMk id="3" creationId="{42EB34CD-A7E2-FA30-591E-B9E25F732136}"/>
          </ac:picMkLst>
        </pc:picChg>
        <pc:picChg chg="add mod">
          <ac:chgData name="Salvatore Brau" userId="f367b521adc5e3b7" providerId="LiveId" clId="{2C3458EC-150A-4DE2-B516-94F5A7647B73}" dt="2022-05-09T17:21:21.943" v="19" actId="14100"/>
          <ac:picMkLst>
            <pc:docMk/>
            <pc:sldMk cId="5731641" sldId="258"/>
            <ac:picMk id="5" creationId="{8C5EA289-59EC-6EAD-5770-FD4859A3395C}"/>
          </ac:picMkLst>
        </pc:picChg>
      </pc:sldChg>
      <pc:sldChg chg="addSp modSp new mod">
        <pc:chgData name="Salvatore Brau" userId="f367b521adc5e3b7" providerId="LiveId" clId="{2C3458EC-150A-4DE2-B516-94F5A7647B73}" dt="2022-05-09T17:22:12.201" v="26" actId="14100"/>
        <pc:sldMkLst>
          <pc:docMk/>
          <pc:sldMk cId="189014488" sldId="259"/>
        </pc:sldMkLst>
        <pc:picChg chg="add mod">
          <ac:chgData name="Salvatore Brau" userId="f367b521adc5e3b7" providerId="LiveId" clId="{2C3458EC-150A-4DE2-B516-94F5A7647B73}" dt="2022-05-09T17:22:08.324" v="25" actId="14100"/>
          <ac:picMkLst>
            <pc:docMk/>
            <pc:sldMk cId="189014488" sldId="259"/>
            <ac:picMk id="3" creationId="{3EF8E0A2-C20E-81E7-9695-067173EA2D61}"/>
          </ac:picMkLst>
        </pc:picChg>
        <pc:picChg chg="add mod">
          <ac:chgData name="Salvatore Brau" userId="f367b521adc5e3b7" providerId="LiveId" clId="{2C3458EC-150A-4DE2-B516-94F5A7647B73}" dt="2022-05-09T17:22:12.201" v="26" actId="14100"/>
          <ac:picMkLst>
            <pc:docMk/>
            <pc:sldMk cId="189014488" sldId="259"/>
            <ac:picMk id="5" creationId="{7C0E5122-2F00-8B59-78EA-EF533F8FCE15}"/>
          </ac:picMkLst>
        </pc:picChg>
      </pc:sldChg>
      <pc:sldChg chg="addSp modSp new mod">
        <pc:chgData name="Salvatore Brau" userId="f367b521adc5e3b7" providerId="LiveId" clId="{2C3458EC-150A-4DE2-B516-94F5A7647B73}" dt="2022-05-09T17:22:44.015" v="30" actId="14100"/>
        <pc:sldMkLst>
          <pc:docMk/>
          <pc:sldMk cId="3919433552" sldId="260"/>
        </pc:sldMkLst>
        <pc:picChg chg="add mod">
          <ac:chgData name="Salvatore Brau" userId="f367b521adc5e3b7" providerId="LiveId" clId="{2C3458EC-150A-4DE2-B516-94F5A7647B73}" dt="2022-05-09T17:22:44.015" v="30" actId="14100"/>
          <ac:picMkLst>
            <pc:docMk/>
            <pc:sldMk cId="3919433552" sldId="260"/>
            <ac:picMk id="3" creationId="{32072710-F675-EFD8-AEBC-ACE2616CBF2C}"/>
          </ac:picMkLst>
        </pc:picChg>
      </pc:sldChg>
      <pc:sldChg chg="addSp modSp new mod">
        <pc:chgData name="Salvatore Brau" userId="f367b521adc5e3b7" providerId="LiveId" clId="{2C3458EC-150A-4DE2-B516-94F5A7647B73}" dt="2022-05-09T17:27:42.292" v="53" actId="14100"/>
        <pc:sldMkLst>
          <pc:docMk/>
          <pc:sldMk cId="1560578273" sldId="261"/>
        </pc:sldMkLst>
        <pc:picChg chg="add mod modCrop">
          <ac:chgData name="Salvatore Brau" userId="f367b521adc5e3b7" providerId="LiveId" clId="{2C3458EC-150A-4DE2-B516-94F5A7647B73}" dt="2022-05-09T17:24:35.871" v="44" actId="732"/>
          <ac:picMkLst>
            <pc:docMk/>
            <pc:sldMk cId="1560578273" sldId="261"/>
            <ac:picMk id="3" creationId="{FA05E74D-9ACB-DC4F-6EE7-1F894C0721F6}"/>
          </ac:picMkLst>
        </pc:picChg>
        <pc:picChg chg="add mod">
          <ac:chgData name="Salvatore Brau" userId="f367b521adc5e3b7" providerId="LiveId" clId="{2C3458EC-150A-4DE2-B516-94F5A7647B73}" dt="2022-05-09T17:24:08.416" v="40" actId="1076"/>
          <ac:picMkLst>
            <pc:docMk/>
            <pc:sldMk cId="1560578273" sldId="261"/>
            <ac:picMk id="5" creationId="{0B7B24EC-9342-627D-9C3A-6CE2FED3903C}"/>
          </ac:picMkLst>
        </pc:picChg>
        <pc:picChg chg="add mod modCrop">
          <ac:chgData name="Salvatore Brau" userId="f367b521adc5e3b7" providerId="LiveId" clId="{2C3458EC-150A-4DE2-B516-94F5A7647B73}" dt="2022-05-09T17:27:42.292" v="53" actId="14100"/>
          <ac:picMkLst>
            <pc:docMk/>
            <pc:sldMk cId="1560578273" sldId="261"/>
            <ac:picMk id="7" creationId="{1EAF987F-FA50-077B-515B-6BDF4DC023EB}"/>
          </ac:picMkLst>
        </pc:picChg>
      </pc:sldChg>
      <pc:sldChg chg="addSp delSp modSp new mod">
        <pc:chgData name="Salvatore Brau" userId="f367b521adc5e3b7" providerId="LiveId" clId="{2C3458EC-150A-4DE2-B516-94F5A7647B73}" dt="2022-05-09T17:29:07.512" v="61" actId="14100"/>
        <pc:sldMkLst>
          <pc:docMk/>
          <pc:sldMk cId="2525725742" sldId="262"/>
        </pc:sldMkLst>
        <pc:picChg chg="add del mod">
          <ac:chgData name="Salvatore Brau" userId="f367b521adc5e3b7" providerId="LiveId" clId="{2C3458EC-150A-4DE2-B516-94F5A7647B73}" dt="2022-05-09T17:28:51.599" v="58"/>
          <ac:picMkLst>
            <pc:docMk/>
            <pc:sldMk cId="2525725742" sldId="262"/>
            <ac:picMk id="3" creationId="{56EE1AF7-96ED-99C2-E058-80022ABFFC12}"/>
          </ac:picMkLst>
        </pc:picChg>
        <pc:picChg chg="add del mod">
          <ac:chgData name="Salvatore Brau" userId="f367b521adc5e3b7" providerId="LiveId" clId="{2C3458EC-150A-4DE2-B516-94F5A7647B73}" dt="2022-05-09T17:28:51.599" v="58"/>
          <ac:picMkLst>
            <pc:docMk/>
            <pc:sldMk cId="2525725742" sldId="262"/>
            <ac:picMk id="5" creationId="{2D52A690-9569-FA11-C5A2-634B6B06D40D}"/>
          </ac:picMkLst>
        </pc:picChg>
        <pc:picChg chg="add del mod">
          <ac:chgData name="Salvatore Brau" userId="f367b521adc5e3b7" providerId="LiveId" clId="{2C3458EC-150A-4DE2-B516-94F5A7647B73}" dt="2022-05-09T17:28:51.599" v="58"/>
          <ac:picMkLst>
            <pc:docMk/>
            <pc:sldMk cId="2525725742" sldId="262"/>
            <ac:picMk id="7" creationId="{08201E7C-ED42-18A2-2BD9-2F54AFF4C7F1}"/>
          </ac:picMkLst>
        </pc:picChg>
        <pc:picChg chg="add del mod">
          <ac:chgData name="Salvatore Brau" userId="f367b521adc5e3b7" providerId="LiveId" clId="{2C3458EC-150A-4DE2-B516-94F5A7647B73}" dt="2022-05-09T17:28:51.599" v="58"/>
          <ac:picMkLst>
            <pc:docMk/>
            <pc:sldMk cId="2525725742" sldId="262"/>
            <ac:picMk id="9" creationId="{4A3438F5-51D8-3F1B-9A3D-D685C125FB82}"/>
          </ac:picMkLst>
        </pc:picChg>
        <pc:picChg chg="add del mod">
          <ac:chgData name="Salvatore Brau" userId="f367b521adc5e3b7" providerId="LiveId" clId="{2C3458EC-150A-4DE2-B516-94F5A7647B73}" dt="2022-05-09T17:28:51.599" v="58"/>
          <ac:picMkLst>
            <pc:docMk/>
            <pc:sldMk cId="2525725742" sldId="262"/>
            <ac:picMk id="11" creationId="{D2074047-73A1-C72C-25E4-B7ABB3A761AE}"/>
          </ac:picMkLst>
        </pc:picChg>
        <pc:picChg chg="add mod">
          <ac:chgData name="Salvatore Brau" userId="f367b521adc5e3b7" providerId="LiveId" clId="{2C3458EC-150A-4DE2-B516-94F5A7647B73}" dt="2022-05-09T17:29:07.512" v="61" actId="14100"/>
          <ac:picMkLst>
            <pc:docMk/>
            <pc:sldMk cId="2525725742" sldId="262"/>
            <ac:picMk id="13" creationId="{B7A5C523-A341-A443-4B64-813F688360BE}"/>
          </ac:picMkLst>
        </pc:picChg>
      </pc:sldChg>
      <pc:sldChg chg="addSp modSp new mod">
        <pc:chgData name="Salvatore Brau" userId="f367b521adc5e3b7" providerId="LiveId" clId="{2C3458EC-150A-4DE2-B516-94F5A7647B73}" dt="2022-05-09T17:29:34.582" v="65" actId="14100"/>
        <pc:sldMkLst>
          <pc:docMk/>
          <pc:sldMk cId="1864926364" sldId="263"/>
        </pc:sldMkLst>
        <pc:picChg chg="add mod">
          <ac:chgData name="Salvatore Brau" userId="f367b521adc5e3b7" providerId="LiveId" clId="{2C3458EC-150A-4DE2-B516-94F5A7647B73}" dt="2022-05-09T17:29:34.582" v="65" actId="14100"/>
          <ac:picMkLst>
            <pc:docMk/>
            <pc:sldMk cId="1864926364" sldId="263"/>
            <ac:picMk id="3" creationId="{034B8390-4DBD-DDE5-3AE8-83892C20584D}"/>
          </ac:picMkLst>
        </pc:picChg>
      </pc:sldChg>
      <pc:sldChg chg="addSp modSp new mod">
        <pc:chgData name="Salvatore Brau" userId="f367b521adc5e3b7" providerId="LiveId" clId="{2C3458EC-150A-4DE2-B516-94F5A7647B73}" dt="2022-05-09T17:29:46.897" v="69" actId="14100"/>
        <pc:sldMkLst>
          <pc:docMk/>
          <pc:sldMk cId="932059443" sldId="264"/>
        </pc:sldMkLst>
        <pc:picChg chg="add mod">
          <ac:chgData name="Salvatore Brau" userId="f367b521adc5e3b7" providerId="LiveId" clId="{2C3458EC-150A-4DE2-B516-94F5A7647B73}" dt="2022-05-09T17:29:46.897" v="69" actId="14100"/>
          <ac:picMkLst>
            <pc:docMk/>
            <pc:sldMk cId="932059443" sldId="264"/>
            <ac:picMk id="3" creationId="{DCB1D7B3-8285-8D52-1593-C77B503FD4CB}"/>
          </ac:picMkLst>
        </pc:picChg>
      </pc:sldChg>
      <pc:sldChg chg="addSp modSp new mod">
        <pc:chgData name="Salvatore Brau" userId="f367b521adc5e3b7" providerId="LiveId" clId="{2C3458EC-150A-4DE2-B516-94F5A7647B73}" dt="2022-05-09T17:30:04.055" v="73" actId="14100"/>
        <pc:sldMkLst>
          <pc:docMk/>
          <pc:sldMk cId="1093216220" sldId="265"/>
        </pc:sldMkLst>
        <pc:picChg chg="add mod">
          <ac:chgData name="Salvatore Brau" userId="f367b521adc5e3b7" providerId="LiveId" clId="{2C3458EC-150A-4DE2-B516-94F5A7647B73}" dt="2022-05-09T17:30:04.055" v="73" actId="14100"/>
          <ac:picMkLst>
            <pc:docMk/>
            <pc:sldMk cId="1093216220" sldId="265"/>
            <ac:picMk id="3" creationId="{CC187228-E76C-DD29-69B6-B37D74EE4907}"/>
          </ac:picMkLst>
        </pc:picChg>
      </pc:sldChg>
      <pc:sldChg chg="addSp modSp new mod">
        <pc:chgData name="Salvatore Brau" userId="f367b521adc5e3b7" providerId="LiveId" clId="{2C3458EC-150A-4DE2-B516-94F5A7647B73}" dt="2022-05-09T17:30:25.358" v="77" actId="14100"/>
        <pc:sldMkLst>
          <pc:docMk/>
          <pc:sldMk cId="1670638700" sldId="266"/>
        </pc:sldMkLst>
        <pc:picChg chg="add mod">
          <ac:chgData name="Salvatore Brau" userId="f367b521adc5e3b7" providerId="LiveId" clId="{2C3458EC-150A-4DE2-B516-94F5A7647B73}" dt="2022-05-09T17:30:25.358" v="77" actId="14100"/>
          <ac:picMkLst>
            <pc:docMk/>
            <pc:sldMk cId="1670638700" sldId="266"/>
            <ac:picMk id="3" creationId="{A626184E-5C0D-EBB2-D520-6A530FFB9549}"/>
          </ac:picMkLst>
        </pc:picChg>
      </pc:sldChg>
      <pc:sldChg chg="modSp new mod">
        <pc:chgData name="Salvatore Brau" userId="f367b521adc5e3b7" providerId="LiveId" clId="{2C3458EC-150A-4DE2-B516-94F5A7647B73}" dt="2022-05-09T17:31:54.059" v="130" actId="20577"/>
        <pc:sldMkLst>
          <pc:docMk/>
          <pc:sldMk cId="936762940" sldId="267"/>
        </pc:sldMkLst>
        <pc:spChg chg="mod">
          <ac:chgData name="Salvatore Brau" userId="f367b521adc5e3b7" providerId="LiveId" clId="{2C3458EC-150A-4DE2-B516-94F5A7647B73}" dt="2022-05-09T17:30:55.726" v="97" actId="20577"/>
          <ac:spMkLst>
            <pc:docMk/>
            <pc:sldMk cId="936762940" sldId="267"/>
            <ac:spMk id="2" creationId="{E77FB9A6-005D-1143-AF60-3E427AADC653}"/>
          </ac:spMkLst>
        </pc:spChg>
        <pc:spChg chg="mod">
          <ac:chgData name="Salvatore Brau" userId="f367b521adc5e3b7" providerId="LiveId" clId="{2C3458EC-150A-4DE2-B516-94F5A7647B73}" dt="2022-05-09T17:31:54.059" v="130" actId="20577"/>
          <ac:spMkLst>
            <pc:docMk/>
            <pc:sldMk cId="936762940" sldId="267"/>
            <ac:spMk id="3" creationId="{582C1F7F-79CF-D7E7-1723-0F67108CA1D3}"/>
          </ac:spMkLst>
        </pc:spChg>
      </pc:sldChg>
      <pc:sldChg chg="addSp modSp new mod">
        <pc:chgData name="Salvatore Brau" userId="f367b521adc5e3b7" providerId="LiveId" clId="{2C3458EC-150A-4DE2-B516-94F5A7647B73}" dt="2022-05-09T17:38:59.509" v="201" actId="14100"/>
        <pc:sldMkLst>
          <pc:docMk/>
          <pc:sldMk cId="2006013825" sldId="268"/>
        </pc:sldMkLst>
        <pc:spChg chg="mod">
          <ac:chgData name="Salvatore Brau" userId="f367b521adc5e3b7" providerId="LiveId" clId="{2C3458EC-150A-4DE2-B516-94F5A7647B73}" dt="2022-05-09T17:37:28.920" v="151" actId="122"/>
          <ac:spMkLst>
            <pc:docMk/>
            <pc:sldMk cId="2006013825" sldId="268"/>
            <ac:spMk id="2" creationId="{8CA5A234-59FE-07C0-EFBA-EB7EEB0D7218}"/>
          </ac:spMkLst>
        </pc:spChg>
        <pc:spChg chg="mod">
          <ac:chgData name="Salvatore Brau" userId="f367b521adc5e3b7" providerId="LiveId" clId="{2C3458EC-150A-4DE2-B516-94F5A7647B73}" dt="2022-05-09T17:38:14.255" v="195" actId="12"/>
          <ac:spMkLst>
            <pc:docMk/>
            <pc:sldMk cId="2006013825" sldId="268"/>
            <ac:spMk id="3" creationId="{A1BC9E7D-1DF9-4229-FBDD-8CA1A5F440B3}"/>
          </ac:spMkLst>
        </pc:spChg>
        <pc:picChg chg="add mod">
          <ac:chgData name="Salvatore Brau" userId="f367b521adc5e3b7" providerId="LiveId" clId="{2C3458EC-150A-4DE2-B516-94F5A7647B73}" dt="2022-05-09T17:38:59.509" v="201" actId="14100"/>
          <ac:picMkLst>
            <pc:docMk/>
            <pc:sldMk cId="2006013825" sldId="268"/>
            <ac:picMk id="5" creationId="{1D2E8EC6-2287-E015-9F36-31ED657B17B6}"/>
          </ac:picMkLst>
        </pc:picChg>
      </pc:sldChg>
      <pc:sldChg chg="addSp modSp new mod">
        <pc:chgData name="Salvatore Brau" userId="f367b521adc5e3b7" providerId="LiveId" clId="{2C3458EC-150A-4DE2-B516-94F5A7647B73}" dt="2022-05-09T17:45:17.143" v="212" actId="14100"/>
        <pc:sldMkLst>
          <pc:docMk/>
          <pc:sldMk cId="327668606" sldId="269"/>
        </pc:sldMkLst>
        <pc:picChg chg="add mod">
          <ac:chgData name="Salvatore Brau" userId="f367b521adc5e3b7" providerId="LiveId" clId="{2C3458EC-150A-4DE2-B516-94F5A7647B73}" dt="2022-05-09T17:45:17.143" v="212" actId="14100"/>
          <ac:picMkLst>
            <pc:docMk/>
            <pc:sldMk cId="327668606" sldId="269"/>
            <ac:picMk id="3" creationId="{E1FF8F96-D2AA-8FFE-75BE-6742E990F4E0}"/>
          </ac:picMkLst>
        </pc:picChg>
      </pc:sldChg>
      <pc:sldChg chg="new del">
        <pc:chgData name="Salvatore Brau" userId="f367b521adc5e3b7" providerId="LiveId" clId="{2C3458EC-150A-4DE2-B516-94F5A7647B73}" dt="2022-05-09T17:37:04.571" v="135" actId="2696"/>
        <pc:sldMkLst>
          <pc:docMk/>
          <pc:sldMk cId="1083587417" sldId="269"/>
        </pc:sldMkLst>
      </pc:sldChg>
      <pc:sldChg chg="addSp delSp modSp new del mod delAnim modAnim">
        <pc:chgData name="Salvatore Brau" userId="f367b521adc5e3b7" providerId="LiveId" clId="{2C3458EC-150A-4DE2-B516-94F5A7647B73}" dt="2022-05-09T17:41:30.431" v="208" actId="2696"/>
        <pc:sldMkLst>
          <pc:docMk/>
          <pc:sldMk cId="1780432286" sldId="269"/>
        </pc:sldMkLst>
        <pc:picChg chg="add del mod">
          <ac:chgData name="Salvatore Brau" userId="f367b521adc5e3b7" providerId="LiveId" clId="{2C3458EC-150A-4DE2-B516-94F5A7647B73}" dt="2022-05-09T17:41:25.059" v="207" actId="21"/>
          <ac:picMkLst>
            <pc:docMk/>
            <pc:sldMk cId="1780432286" sldId="269"/>
            <ac:picMk id="2" creationId="{B343DF33-0E9C-CF87-B5A0-FC5D705136FC}"/>
          </ac:picMkLst>
        </pc:picChg>
      </pc:sldChg>
      <pc:sldChg chg="addSp modSp new mod">
        <pc:chgData name="Salvatore Brau" userId="f367b521adc5e3b7" providerId="LiveId" clId="{2C3458EC-150A-4DE2-B516-94F5A7647B73}" dt="2022-05-09T17:45:29.891" v="216" actId="14100"/>
        <pc:sldMkLst>
          <pc:docMk/>
          <pc:sldMk cId="724259477" sldId="270"/>
        </pc:sldMkLst>
        <pc:picChg chg="add mod">
          <ac:chgData name="Salvatore Brau" userId="f367b521adc5e3b7" providerId="LiveId" clId="{2C3458EC-150A-4DE2-B516-94F5A7647B73}" dt="2022-05-09T17:45:29.891" v="216" actId="14100"/>
          <ac:picMkLst>
            <pc:docMk/>
            <pc:sldMk cId="724259477" sldId="270"/>
            <ac:picMk id="3" creationId="{A0A9E409-3FBE-8783-A0DA-E5EEF4D07E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4B958-386B-C889-7268-256D30DE9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496251-133C-B0AF-B14E-5DFA44331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39E29-E8B5-2EC4-EA35-4702363C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3279-D498-4CC1-A90E-E22EC363BE2F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88309-FD16-241A-EB43-922EE588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1C0D25-E0B6-A889-69D2-C3C2F059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51A4-E3D4-47C2-8427-931056850D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4AAD7-DBE2-FDE9-3CD8-F2E26F1B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4A2344-65EF-6417-A7A8-925DBC611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FBC4D7-2951-0C8A-E048-33753FD5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3279-D498-4CC1-A90E-E22EC363BE2F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569167-B801-B082-5806-C6A9A669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0AC2C8-6E67-C87D-31DB-0B202BDD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51A4-E3D4-47C2-8427-931056850D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46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B74CF6-AC60-8E1F-5095-10317DBA9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14DFD3-24E6-9290-00E3-FE7EC9AFC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DC8817-69B8-96F7-84CF-3CC5F6B4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3279-D498-4CC1-A90E-E22EC363BE2F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F815AA-44BB-4530-7FA7-FED75E8F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26944-59A8-AB90-EFFD-B33019F5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51A4-E3D4-47C2-8427-931056850D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7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BBC67-92F4-AEA4-9FEF-A06F8DEE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378384-765D-4827-2A98-1A4784F9E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34AA4F-5E26-7A96-EC5E-85D62859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3279-D498-4CC1-A90E-E22EC363BE2F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7E0FD0-0DB9-5790-63AE-EC499C18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FA56B-86E7-C14D-2D7C-C32B343F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51A4-E3D4-47C2-8427-931056850D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96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DD6ED-5C94-6BA6-1027-E503F9F5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EC224-7D5A-D0F1-570E-82003CAF5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C598DA-B8AF-ED2E-C986-EEC4AA99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3279-D498-4CC1-A90E-E22EC363BE2F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7AE0F1-B927-9487-8C51-9865624C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F11EC5-EF8C-29AB-BBB9-21A33BBD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51A4-E3D4-47C2-8427-931056850D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32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B4D58-0FBF-8F61-D28B-4B339567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7AB00E-1C29-E2E4-5F24-803832623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CE8A95-D3FE-0071-1F55-8E32FA1E0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089717-83F7-F0A7-35F5-2FFB132C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3279-D498-4CC1-A90E-E22EC363BE2F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2C4B51-7193-3AD8-4140-4BCC61E1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06DE31-F99C-A5B3-6F66-0BCB70CD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51A4-E3D4-47C2-8427-931056850D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59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AFF53-8C81-D1C8-3F9F-4F17201B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C1CF1A-A82D-A17D-6CDD-A8BE36A31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1E53AC-5DBF-EB08-D554-5B9D6AADA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8C3863-6D54-F92C-17F5-1D46F3A9F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9D5431-C7F3-DAB5-93C2-53CD32977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7D4149-0C9D-BF6C-ACEF-A3AB7D72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3279-D498-4CC1-A90E-E22EC363BE2F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12EDE2-035A-F66B-5BA2-38A9EFC1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B425E6-2ABE-0201-3BCA-77B00CC1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51A4-E3D4-47C2-8427-931056850D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7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0747F-1CC1-5F5C-D1F5-E42108E0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F5CC5C-F043-D422-E3E2-65FA51DD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3279-D498-4CC1-A90E-E22EC363BE2F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789B2D-F935-A477-BF37-1E6093C9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0F9E2C-0593-6A0E-59E3-7954AF68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51A4-E3D4-47C2-8427-931056850D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4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929975-1663-E719-58A5-F064C325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3279-D498-4CC1-A90E-E22EC363BE2F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208831-17B9-20D5-44B9-63A60905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D01643-B038-DF2C-A95E-AA67DE54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51A4-E3D4-47C2-8427-931056850D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36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46ACF-5E7B-F2AC-145D-93FAFA67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FFC7C4-D69F-9969-BCD6-373F0E85C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29CD28-C9DD-E377-2818-59F057CEC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BD1EEE-0B73-FE5B-8727-EFEA3A1B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3279-D498-4CC1-A90E-E22EC363BE2F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6CB2D1-E562-317C-38AF-7ECB1B9F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03BB60-8BCE-057C-464E-3DCEEF20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51A4-E3D4-47C2-8427-931056850D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8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11D12-E9F6-568F-CD3B-C2865B4D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FCFEB6-A29A-E428-7423-82246831F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C8C26B-2E19-6E7B-44CE-84E67929D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A3D0DE-3864-0A67-07ED-465154D9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3279-D498-4CC1-A90E-E22EC363BE2F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19E0DE-D586-8DFC-229B-E2D4B413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F433C2-CCD1-184A-21B8-1E74E307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51A4-E3D4-47C2-8427-931056850D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60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1BF2B7-54B6-B781-9773-6B08BFC0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BADA07-EC8E-2F88-FEA7-3B679B35E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2674A6-AA07-66F7-20C3-84F117D6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3279-D498-4CC1-A90E-E22EC363BE2F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6B1D77-7A2F-47DB-BD6C-D86E53ECF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117320-6911-9E34-7029-F039C4D7C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51A4-E3D4-47C2-8427-931056850D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57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5A234-59FE-07C0-EFBA-EB7EEB0D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SCHOOL COMPOST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BC9E7D-1DF9-4229-FBDD-8CA1A5F44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/>
              <a:t>COMPOST MODEL IN THE SCHOOL YARD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2E8EC6-2287-E015-9F36-31ED657B1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3" y="2391508"/>
            <a:ext cx="8229599" cy="38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1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B1D7B3-8285-8D52-1593-C77B503FD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5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187228-E76C-DD29-69B6-B37D74EE4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1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26184E-5C0D-EBB2-D520-6A530FFB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3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FF8F96-D2AA-8FFE-75BE-6742E990F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A9E409-3FBE-8783-A0DA-E5EEF4D07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5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53FF1-EC00-58DD-58F5-088F1F615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A3DDE9-E097-5DFA-04BD-326A2697C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9B0DB9-B00A-405E-FCF4-C85A43AC3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0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EB34CD-A7E2-FA30-591E-B9E25F732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96001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5EA289-59EC-6EAD-5770-FD4859A33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F8E0A2-C20E-81E7-9695-067173EA2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7754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0E5122-2F00-8B59-78EA-EF533F8FC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5" y="0"/>
            <a:ext cx="6424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072710-F675-EFD8-AEBC-ACE2616CB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3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05E74D-9ACB-DC4F-6EE7-1F894C072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03" r="16193"/>
          <a:stretch/>
        </p:blipFill>
        <p:spPr>
          <a:xfrm>
            <a:off x="3212124" y="-1"/>
            <a:ext cx="8979876" cy="37982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7B24EC-9342-627D-9C3A-6CE2FED39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435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AF987F-FA50-077B-515B-6BDF4DC023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2" t="31893" r="5888"/>
          <a:stretch/>
        </p:blipFill>
        <p:spPr>
          <a:xfrm>
            <a:off x="5143500" y="3798278"/>
            <a:ext cx="7048500" cy="30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7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FB9A6-005D-1143-AF60-3E427AADC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WORM COMPOST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2C1F7F-79CF-D7E7-1723-0F67108CA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SCHOOL MODEL FOR A ROOFTOP GARDEN</a:t>
            </a:r>
          </a:p>
        </p:txBody>
      </p:sp>
    </p:spTree>
    <p:extLst>
      <p:ext uri="{BB962C8B-B14F-4D97-AF65-F5344CB8AC3E}">
        <p14:creationId xmlns:p14="http://schemas.microsoft.com/office/powerpoint/2010/main" val="93676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7A5C523-A341-A443-4B64-813F68836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2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4B8390-4DBD-DDE5-3AE8-83892C20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26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</Words>
  <Application>Microsoft Office PowerPoint</Application>
  <PresentationFormat>Panorámica</PresentationFormat>
  <Paragraphs>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SCHOOL COMPOST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WORM COMPOST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Salvatore Brau</dc:creator>
  <cp:lastModifiedBy>Salvatore Brau</cp:lastModifiedBy>
  <cp:revision>2</cp:revision>
  <dcterms:created xsi:type="dcterms:W3CDTF">2022-05-09T17:18:51Z</dcterms:created>
  <dcterms:modified xsi:type="dcterms:W3CDTF">2022-05-09T17:46:06Z</dcterms:modified>
</cp:coreProperties>
</file>