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63F1-2979-A928-7E94-8C2C20F238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7783" y="802294"/>
            <a:ext cx="8637074" cy="2541428"/>
          </a:xfrm>
        </p:spPr>
        <p:txBody>
          <a:bodyPr bIns="0" anchor="b"/>
          <a:lstStyle>
            <a:lvl1pPr>
              <a:defRPr sz="66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59C97-0560-A98F-7A47-F091F84BA05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17783" y="3531202"/>
            <a:ext cx="8637074" cy="977621"/>
          </a:xfrm>
        </p:spPr>
        <p:txBody>
          <a:bodyPr tIns="91440" bIns="91440"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FCEEB-BD12-F0F2-CFA1-B9F2180EDE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DD25A1-0DFA-E248-A3A1-A108C65E428E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DAD97-D6E3-7992-3CCC-869763DFFB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416503" y="329302"/>
            <a:ext cx="4973915" cy="3092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06C4-8E14-241A-6539-8DF69E3067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437665" y="798975"/>
            <a:ext cx="811017" cy="503578"/>
          </a:xfrm>
        </p:spPr>
        <p:txBody>
          <a:bodyPr/>
          <a:lstStyle>
            <a:lvl1pPr>
              <a:defRPr/>
            </a:lvl1pPr>
          </a:lstStyle>
          <a:p>
            <a:pPr lvl="0"/>
            <a:fld id="{7C2297AE-A424-B741-9703-481BDF7D6820}" type="slidenum">
              <a:t>‹Nº›</a:t>
            </a:fld>
            <a:endParaRPr lang="en-US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AD18B310-0421-73AB-268F-ED59DC2C7F44}"/>
              </a:ext>
            </a:extLst>
          </p:cNvPr>
          <p:cNvCxnSpPr/>
          <p:nvPr/>
        </p:nvCxnSpPr>
        <p:spPr>
          <a:xfrm>
            <a:off x="2417783" y="3528541"/>
            <a:ext cx="8637066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786131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0A7E-49A2-2523-76EC-B7454F0F94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C432A-E6A0-B6CF-4983-D54494ECAC3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61CE-65A8-EA1B-3039-6B86DCC443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EC4830-10FB-1C46-9B30-1A83F434519C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767C1-455C-7B50-2559-9C98A95E02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9C686-C442-9280-B5F4-FC76BD4AA3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EE8641-A638-2049-B148-1CC19E393D9E}" type="slidenum">
              <a:t>‹Nº›</a:t>
            </a:fld>
            <a:endParaRPr lang="en-US"/>
          </a:p>
        </p:txBody>
      </p:sp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4A1CFF9C-B193-AEBB-C59B-C88A781AACDA}"/>
              </a:ext>
            </a:extLst>
          </p:cNvPr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18957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87A99-19FA-AB3E-4813-F956F203505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439113" y="798975"/>
            <a:ext cx="1615744" cy="465989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32D4B-F4AA-2163-0132-7652BB26131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444669" y="798975"/>
            <a:ext cx="7828827" cy="465989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9B89E-C5DE-58F0-664A-3DB068BB06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6BD3B0-095A-CF47-A7D8-64866AF95B40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3CEB0-D158-5C5E-60A7-54BB6EE1C5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B0BAC-6561-8DD9-A4D0-B2D11CE7E9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30E080-7A47-354C-8B7D-41617C805550}" type="slidenum">
              <a:t>‹Nº›</a:t>
            </a:fld>
            <a:endParaRPr lang="en-US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6DD011D7-26DE-DE67-C5CB-0546149B45A7}"/>
              </a:ext>
            </a:extLst>
          </p:cNvPr>
          <p:cNvCxnSpPr/>
          <p:nvPr/>
        </p:nvCxnSpPr>
        <p:spPr>
          <a:xfrm>
            <a:off x="9439113" y="798975"/>
            <a:ext cx="0" cy="4659883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2124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4D7C-EACA-03A6-F58F-1CB9471A73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24DD-1F90-1F75-DCD8-3160DF07BEF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77CBF-20E3-4D30-869E-7055C604E9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A77B33-63D3-1E4B-882B-71AD0661A0ED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B38AA-D583-C167-56BC-20802A157F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E0E4F-C520-1B1A-2DC3-46BA690921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3D8FCD-FD72-6E44-B150-13D9921D9E3A}" type="slidenum">
              <a:t>‹Nº›</a:t>
            </a:fld>
            <a:endParaRPr lang="en-US"/>
          </a:p>
        </p:txBody>
      </p:sp>
      <p:cxnSp>
        <p:nvCxnSpPr>
          <p:cNvPr id="7" name="Straight Connector 32">
            <a:extLst>
              <a:ext uri="{FF2B5EF4-FFF2-40B4-BE49-F238E27FC236}">
                <a16:creationId xmlns:a16="http://schemas.microsoft.com/office/drawing/2014/main" id="{AD83F7F3-949A-AA07-B936-3D363A750269}"/>
              </a:ext>
            </a:extLst>
          </p:cNvPr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16206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7C04-A27A-5F5D-4138-0564E87911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243" y="1756132"/>
            <a:ext cx="8643155" cy="1887952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86060-12C0-3122-0DA8-5BB3DE3478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54243" y="3806199"/>
            <a:ext cx="8630445" cy="1012926"/>
          </a:xfrm>
        </p:spPr>
        <p:txBody>
          <a:bodyPr tIns="91440"/>
          <a:lstStyle>
            <a:lvl1pPr marL="0" indent="0">
              <a:buNone/>
              <a:defRPr sz="18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B16C4-7D95-7E17-0B0D-D627F90B30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E6690A-A01C-8840-8115-264D5B6EA6C3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101A2-ADE1-4DBD-17BE-87D579C40D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70F94-2A08-4E7C-D0C8-C2B325E9A3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4A03C9-C286-CA42-8BEE-6B6673D44092}" type="slidenum">
              <a:t>‹Nº›</a:t>
            </a:fld>
            <a:endParaRPr lang="en-US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33C4A29D-07EE-AD38-5F57-4C0DCFD12732}"/>
              </a:ext>
            </a:extLst>
          </p:cNvPr>
          <p:cNvCxnSpPr/>
          <p:nvPr/>
        </p:nvCxnSpPr>
        <p:spPr>
          <a:xfrm>
            <a:off x="1454243" y="3804982"/>
            <a:ext cx="8630445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3603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0A92-3257-CFEA-7CA3-2416A38915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9214" y="804891"/>
            <a:ext cx="9605634" cy="1059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B433A-2C36-3FEB-DC84-121A06CE9C3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47330" y="2010875"/>
            <a:ext cx="4645152" cy="34485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69D19-E5CD-A9AF-6183-24C27264A36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13775" y="2017340"/>
            <a:ext cx="4645152" cy="34415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7A16A-7296-17BA-0AC8-FB67FF6063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FA461E-96AF-3E4E-932D-8759A98BC9CA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4698-78F0-3B1A-0FEB-F78F48C9F6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1464-83BF-A6BB-D6A0-1982B1E58F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3AE6E0-9C12-144B-9A16-485BC8ABEC8D}" type="slidenum">
              <a:t>‹Nº›</a:t>
            </a:fld>
            <a:endParaRPr lang="en-US"/>
          </a:p>
        </p:txBody>
      </p:sp>
      <p:cxnSp>
        <p:nvCxnSpPr>
          <p:cNvPr id="8" name="Straight Connector 34">
            <a:extLst>
              <a:ext uri="{FF2B5EF4-FFF2-40B4-BE49-F238E27FC236}">
                <a16:creationId xmlns:a16="http://schemas.microsoft.com/office/drawing/2014/main" id="{78F421BA-D5CE-1CF0-2104-432A9004AD6F}"/>
              </a:ext>
            </a:extLst>
          </p:cNvPr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7503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3201-D652-B870-53B3-AB4F76905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7193" y="804159"/>
            <a:ext cx="9607664" cy="10563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C7DAF-A1BE-69D1-BDBF-3705E814A3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47193" y="2019552"/>
            <a:ext cx="4645152" cy="80194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200" cap="all">
                <a:solidFill>
                  <a:srgbClr val="B71E4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1E94A-E081-141D-7283-82B98EA79B9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447193" y="2824270"/>
            <a:ext cx="4645152" cy="26444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A1FD8-2AB0-0184-45C4-DF130493926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12358" y="2023000"/>
            <a:ext cx="4645152" cy="80223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200" cap="all">
                <a:solidFill>
                  <a:srgbClr val="B71E4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CDED0-FF79-8410-2827-C188AE27EC2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412358" y="2821490"/>
            <a:ext cx="4645152" cy="26373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5C7EE-561E-1BA7-D8B4-302D598DF2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A1E5B6-A64A-2A4D-9C75-25146CA7A562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8A7CF-3948-69D3-B7B7-EA633BBA2D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5075C-6B3D-1646-94C1-E9E5BF9B10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D5B886-DE0A-4F47-8DD3-16A282BE9429}" type="slidenum">
              <a:t>‹Nº›</a:t>
            </a:fld>
            <a:endParaRPr lang="en-US"/>
          </a:p>
        </p:txBody>
      </p:sp>
      <p:cxnSp>
        <p:nvCxnSpPr>
          <p:cNvPr id="10" name="Straight Connector 28">
            <a:extLst>
              <a:ext uri="{FF2B5EF4-FFF2-40B4-BE49-F238E27FC236}">
                <a16:creationId xmlns:a16="http://schemas.microsoft.com/office/drawing/2014/main" id="{B019B7CB-EA2B-6966-4EA7-6F79ACA9FB98}"/>
              </a:ext>
            </a:extLst>
          </p:cNvPr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13175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F009-456B-934F-C61C-A79B453B8D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F45C5-528D-2783-96D1-715D9A7A91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38C6AD-4912-9F4E-888A-843CAD68B7CE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8123E-93CC-A6CF-66B1-1E39C5C6BE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B7212-E050-2B7B-057D-775BF6E38A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B0AB2-604B-6E4D-9F3E-AD2D4680FE08}" type="slidenum">
              <a:t>‹Nº›</a:t>
            </a:fld>
            <a:endParaRPr lang="en-US"/>
          </a:p>
        </p:txBody>
      </p:sp>
      <p:cxnSp>
        <p:nvCxnSpPr>
          <p:cNvPr id="6" name="Straight Connector 24">
            <a:extLst>
              <a:ext uri="{FF2B5EF4-FFF2-40B4-BE49-F238E27FC236}">
                <a16:creationId xmlns:a16="http://schemas.microsoft.com/office/drawing/2014/main" id="{65C94ABB-79E6-0C85-C80F-249E10EF8325}"/>
              </a:ext>
            </a:extLst>
          </p:cNvPr>
          <p:cNvCxnSpPr/>
          <p:nvPr/>
        </p:nvCxnSpPr>
        <p:spPr>
          <a:xfrm>
            <a:off x="1453896" y="1847088"/>
            <a:ext cx="9607518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7526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B68DB-C616-8674-2EE8-C74E940649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CEAFC9-AA30-B14D-8A06-D6703DA73FAF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B0B0E-E4E5-2DFD-CE18-CF3AA52CA2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2D86F-4101-F2A2-572D-B52306F5DF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35B5EF-DCAC-614A-B6F6-8483E191808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08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9E9C-449C-E30C-759D-7818274752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4669" y="798975"/>
            <a:ext cx="3273094" cy="2247119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77500-2D9A-0DCA-74C3-B79C4C9ADB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43711" y="798975"/>
            <a:ext cx="6012472" cy="4658822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643BC-FB6A-63BF-326A-E5E29ED9BD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44669" y="3205493"/>
            <a:ext cx="3275015" cy="224818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D56A3-7411-AD92-CB15-0AA6C56B29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6218B2-6779-B347-9CE1-8D2F6515319E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0FB7E-4DF6-E0AC-6DCD-D25ED0936B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88D96-9E02-D61E-03FA-7FC1A41F30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6FBC47-DF9D-2545-AB3F-29078E299EC9}" type="slidenum">
              <a:t>‹Nº›</a:t>
            </a:fld>
            <a:endParaRPr lang="en-US"/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6D3DD188-5B87-96B1-859E-526915F02E90}"/>
              </a:ext>
            </a:extLst>
          </p:cNvPr>
          <p:cNvCxnSpPr/>
          <p:nvPr/>
        </p:nvCxnSpPr>
        <p:spPr>
          <a:xfrm>
            <a:off x="1448281" y="3205493"/>
            <a:ext cx="3269492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7090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FAE9DA49-4B9D-5945-E680-FCA621C4D5CC}"/>
              </a:ext>
            </a:extLst>
          </p:cNvPr>
          <p:cNvGrpSpPr/>
          <p:nvPr/>
        </p:nvGrpSpPr>
        <p:grpSpPr>
          <a:xfrm>
            <a:off x="7477387" y="482172"/>
            <a:ext cx="4074529" cy="5149105"/>
            <a:chOff x="7477387" y="482172"/>
            <a:chExt cx="4074529" cy="5149105"/>
          </a:xfrm>
        </p:grpSpPr>
        <p:sp>
          <p:nvSpPr>
            <p:cNvPr id="3" name="Rectangle 17">
              <a:extLst>
                <a:ext uri="{FF2B5EF4-FFF2-40B4-BE49-F238E27FC236}">
                  <a16:creationId xmlns:a16="http://schemas.microsoft.com/office/drawing/2014/main" id="{FA3696C5-8C91-314B-A9B1-B51F961166EF}"/>
                </a:ext>
              </a:extLst>
            </p:cNvPr>
            <p:cNvSpPr/>
            <p:nvPr/>
          </p:nvSpPr>
          <p:spPr>
            <a:xfrm>
              <a:off x="7477387" y="482172"/>
              <a:ext cx="4074529" cy="514910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/>
            </a:gradFill>
            <a:ln cap="flat">
              <a:noFill/>
              <a:prstDash val="solid"/>
            </a:ln>
            <a:effectLst>
              <a:outerShdw dist="228601" dir="4740049" algn="tl">
                <a:srgbClr val="000000">
                  <a:alpha val="34000"/>
                </a:srgbClr>
              </a:outerShdw>
            </a:effectLst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337A5869-6C78-8363-4295-D9B1B778DCF8}"/>
                </a:ext>
              </a:extLst>
            </p:cNvPr>
            <p:cNvSpPr/>
            <p:nvPr/>
          </p:nvSpPr>
          <p:spPr>
            <a:xfrm>
              <a:off x="7790450" y="812508"/>
              <a:ext cx="3450287" cy="4466450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/>
            </a:gradFill>
            <a:ln w="50804" cap="flat">
              <a:solidFill>
                <a:srgbClr val="191919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9979A08-C76D-E7AA-C72E-315FD95A0E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1207" y="1129512"/>
            <a:ext cx="5532330" cy="183058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F332854-4CD1-DFB0-4A1E-9949CA68E94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8124389" y="1122544"/>
            <a:ext cx="2791169" cy="3866330"/>
          </a:xfrm>
          <a:solidFill>
            <a:srgbClr val="D9D9D9"/>
          </a:solidFill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115C617-1484-A74F-7C22-377349C0C15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50329" y="3145993"/>
            <a:ext cx="5524402" cy="200374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67A670E-6F5F-94ED-C564-09C5365D0E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447385" y="5469858"/>
            <a:ext cx="5527346" cy="320122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DB63CD3E-DBF8-EC4A-B481-FFD499BC7B7E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D229AF3-6468-8525-770D-BF51323928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447385" y="318640"/>
            <a:ext cx="5541007" cy="32092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9F0CEA6-BA7F-32FD-E0DC-4E06BE57D4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EC1C52-D894-D640-AA0E-8F713F88D543}" type="slidenum">
              <a:t>‹Nº›</a:t>
            </a:fld>
            <a:endParaRPr lang="en-US"/>
          </a:p>
        </p:txBody>
      </p:sp>
      <p:cxnSp>
        <p:nvCxnSpPr>
          <p:cNvPr id="11" name="Straight Connector 30">
            <a:extLst>
              <a:ext uri="{FF2B5EF4-FFF2-40B4-BE49-F238E27FC236}">
                <a16:creationId xmlns:a16="http://schemas.microsoft.com/office/drawing/2014/main" id="{7FDBD8CB-5359-5FCE-6C03-227FC8DB8DD6}"/>
              </a:ext>
            </a:extLst>
          </p:cNvPr>
          <p:cNvCxnSpPr/>
          <p:nvPr/>
        </p:nvCxnSpPr>
        <p:spPr>
          <a:xfrm>
            <a:off x="1447385" y="3143606"/>
            <a:ext cx="5527347" cy="0"/>
          </a:xfrm>
          <a:prstGeom prst="straightConnector1">
            <a:avLst/>
          </a:prstGeom>
          <a:noFill/>
          <a:ln w="31747" cap="flat">
            <a:solidFill>
              <a:srgbClr val="B71E42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72681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591F52B-B25C-E2DF-2503-AF7647B74480}"/>
              </a:ext>
            </a:extLst>
          </p:cNvPr>
          <p:cNvSpPr/>
          <p:nvPr/>
        </p:nvSpPr>
        <p:spPr>
          <a:xfrm>
            <a:off x="0" y="2019479"/>
            <a:ext cx="12191996" cy="4105939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FE3B4CD-480A-796D-CCA0-FF435627644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1153" b="-1153"/>
          <a:stretch>
            <a:fillRect/>
          </a:stretch>
        </p:blipFill>
        <p:spPr>
          <a:xfrm>
            <a:off x="0" y="6126480"/>
            <a:ext cx="12191996" cy="7429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5DFAEC-3EFB-4CA8-FEAD-1EB2B53283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1582" y="804516"/>
            <a:ext cx="9603275" cy="1049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3AB89E-5399-3B9F-EC02-A41F3F83D4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51582" y="2015730"/>
            <a:ext cx="9603275" cy="3450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A863D9B-F053-489F-0964-A3C077399C3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554141" y="330372"/>
            <a:ext cx="3500716" cy="3092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898989"/>
                </a:solidFill>
                <a:uFillTx/>
                <a:latin typeface="Gill Sans MT"/>
              </a:defRPr>
            </a:lvl1pPr>
          </a:lstStyle>
          <a:p>
            <a:pPr lvl="0"/>
            <a:fld id="{E3582FC5-5E6E-104D-8A73-0DDA43DE1B45}" type="datetime1">
              <a:rPr lang="en-US"/>
              <a:pPr lvl="0"/>
              <a:t>5/18/22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DA93E6-F8F7-DDE4-2FC6-421AB5E181E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451582" y="329302"/>
            <a:ext cx="5938835" cy="3092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898989"/>
                </a:solidFill>
                <a:uFillTx/>
                <a:latin typeface="Gill Sans M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AC7CBE-3A9A-F0F1-BF50-9AD7A9268A6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80060" y="798975"/>
            <a:ext cx="811017" cy="5035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0" i="0" u="none" strike="noStrike" kern="1200" cap="none" spc="0" baseline="0">
                <a:solidFill>
                  <a:srgbClr val="B71E42"/>
                </a:solidFill>
                <a:uFillTx/>
                <a:latin typeface="Gill Sans MT"/>
              </a:defRPr>
            </a:lvl1pPr>
          </a:lstStyle>
          <a:p>
            <a:pPr lvl="0"/>
            <a:fld id="{271FD13B-97E1-E94F-82FD-3C486A83E72A}" type="slidenum">
              <a:t>‹Nº›</a:t>
            </a:fld>
            <a:endParaRPr lang="en-US"/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B41091A0-8E4F-317F-9A7C-33BD14C404E7}"/>
              </a:ext>
            </a:extLst>
          </p:cNvPr>
          <p:cNvCxnSpPr/>
          <p:nvPr/>
        </p:nvCxnSpPr>
        <p:spPr>
          <a:xfrm>
            <a:off x="0" y="6128409"/>
            <a:ext cx="12191996" cy="0"/>
          </a:xfrm>
          <a:prstGeom prst="straightConnector1">
            <a:avLst/>
          </a:prstGeom>
          <a:noFill/>
          <a:ln w="12701" cap="flat">
            <a:solidFill>
              <a:srgbClr val="000001">
                <a:alpha val="20000"/>
              </a:srgbClr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3200" b="0" i="0" u="none" strike="noStrike" kern="1200" cap="all" spc="0" baseline="0">
          <a:solidFill>
            <a:srgbClr val="000000"/>
          </a:solidFill>
          <a:uFillTx/>
          <a:latin typeface="Gill Sans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B71E42"/>
        </a:buClr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Gill Sans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71E42"/>
        </a:buClr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Gill Sans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71E42"/>
        </a:buClr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000000"/>
          </a:solidFill>
          <a:uFillTx/>
          <a:latin typeface="Gill Sans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71E42"/>
        </a:buClr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Gill Sans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71E42"/>
        </a:buClr>
        <a:buSzPct val="100000"/>
        <a:buFont typeface="Arial" pitchFamily="34"/>
        <a:buChar char="•"/>
        <a:tabLst/>
        <a:defRPr lang="es-ES" sz="1200" b="0" i="0" u="none" strike="noStrike" kern="1200" cap="none" spc="0" baseline="0">
          <a:solidFill>
            <a:srgbClr val="000000"/>
          </a:solidFill>
          <a:uFillTx/>
          <a:latin typeface="Gill Sans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gradFill>
          <a:gsLst>
            <a:gs pos="0">
              <a:srgbClr val="867C6C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00274-6A1D-6DBB-78C8-953027FA6BCB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ES"/>
              <a:t>SCHOOL COMPOST</a:t>
            </a:r>
            <a:br>
              <a:rPr lang="es-ES"/>
            </a:br>
            <a:r>
              <a:rPr lang="es-ES"/>
              <a:t>in gran canaria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3AB5E2-BAE3-29A0-BB79-8C11BB29C1A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s-ES" sz="3200">
                <a:solidFill>
                  <a:srgbClr val="00B050"/>
                </a:solidFill>
              </a:rPr>
              <a:t>        </a:t>
            </a:r>
            <a:r>
              <a:rPr lang="es-ES" sz="3200" u="sng">
                <a:solidFill>
                  <a:srgbClr val="FF0000"/>
                </a:solidFill>
              </a:rPr>
              <a:t>REDUCING 30’000 KG of co2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5CC0A351-F9FA-F175-A9C1-5949EC7E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4267"/>
            <a:ext cx="3168094" cy="33437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68342C30-8BB1-6397-1EFC-93E784B8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94" y="4177518"/>
            <a:ext cx="5962646" cy="26804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8">
            <a:extLst>
              <a:ext uri="{FF2B5EF4-FFF2-40B4-BE49-F238E27FC236}">
                <a16:creationId xmlns:a16="http://schemas.microsoft.com/office/drawing/2014/main" id="{DD58D0D0-9EAC-4071-6662-58E764EC2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750" y="3514267"/>
            <a:ext cx="3061255" cy="32901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10">
            <a:extLst>
              <a:ext uri="{FF2B5EF4-FFF2-40B4-BE49-F238E27FC236}">
                <a16:creationId xmlns:a16="http://schemas.microsoft.com/office/drawing/2014/main" id="{48E4FA24-01FA-73A4-8C6F-48E7C4FB8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64" y="46927"/>
            <a:ext cx="1876165" cy="18761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D38F7C7-8D90-C99A-ABB3-E1E059EA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5C652DED-3E5D-2F71-B26F-304541E9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003" r="8872"/>
          <a:stretch>
            <a:fillRect/>
          </a:stretch>
        </p:blipFill>
        <p:spPr>
          <a:xfrm>
            <a:off x="1442228" y="4237457"/>
            <a:ext cx="10749777" cy="2620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3463CEE3-99E3-1B09-2DB8-4E39BFC7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959" b="16977"/>
          <a:stretch>
            <a:fillRect/>
          </a:stretch>
        </p:blipFill>
        <p:spPr>
          <a:xfrm>
            <a:off x="0" y="0"/>
            <a:ext cx="9399181" cy="48271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583FC718-A8A1-8DB5-5707-A7C9C7CFE4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29" t="31033" r="28151" b="-156"/>
          <a:stretch>
            <a:fillRect/>
          </a:stretch>
        </p:blipFill>
        <p:spPr>
          <a:xfrm>
            <a:off x="7538222" y="0"/>
            <a:ext cx="4653774" cy="42374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4C9D35BF-5DF4-DAB7-B962-E504021EA5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0094"/>
          <a:stretch>
            <a:fillRect/>
          </a:stretch>
        </p:blipFill>
        <p:spPr>
          <a:xfrm rot="16200004">
            <a:off x="1644046" y="2405995"/>
            <a:ext cx="2807966" cy="6096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FC4F094F-A91F-CC21-8C84-E9FC38C4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915E8942-2B1A-C9D6-207E-14C21A7E2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F7C7BBAB-EBA2-C081-A0CD-1D46606F5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195" y="0"/>
            <a:ext cx="3834810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6">
            <a:extLst>
              <a:ext uri="{FF2B5EF4-FFF2-40B4-BE49-F238E27FC236}">
                <a16:creationId xmlns:a16="http://schemas.microsoft.com/office/drawing/2014/main" id="{84A33840-3502-F42E-DF29-3B249B77B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5988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3CC156D3-39B5-D1D5-24AC-66491759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175" y="0"/>
            <a:ext cx="3832680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1C6DFF9A-D9B6-098D-98F9-562CBA4C6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42175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6">
            <a:extLst>
              <a:ext uri="{FF2B5EF4-FFF2-40B4-BE49-F238E27FC236}">
                <a16:creationId xmlns:a16="http://schemas.microsoft.com/office/drawing/2014/main" id="{473A4993-A737-56AA-0EEC-392DCA69B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856" y="0"/>
            <a:ext cx="411714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72228CEE-6F0D-D936-4832-B3E35D6B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32741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DA7FEC22-12DB-0307-1A5D-B559DB94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741" y="0"/>
            <a:ext cx="4032741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6">
            <a:extLst>
              <a:ext uri="{FF2B5EF4-FFF2-40B4-BE49-F238E27FC236}">
                <a16:creationId xmlns:a16="http://schemas.microsoft.com/office/drawing/2014/main" id="{4F8A97D2-9C62-68B5-83D4-C178901DB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029" y="0"/>
            <a:ext cx="4149967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38B0D1FE-284D-650E-29E5-BB8FCF91E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2369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94A2D7E-E826-51F9-BE8D-3EC5184A65F7}"/>
              </a:ext>
            </a:extLst>
          </p:cNvPr>
          <p:cNvSpPr txBox="1"/>
          <p:nvPr/>
        </p:nvSpPr>
        <p:spPr>
          <a:xfrm rot="18300123">
            <a:off x="942" y="2627263"/>
            <a:ext cx="2390351" cy="1200332"/>
          </a:xfrm>
          <a:prstGeom prst="rect">
            <a:avLst/>
          </a:prstGeom>
          <a:solidFill>
            <a:srgbClr val="70AD47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SCHOOL HARVEST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B6FF7A65-A7B0-8467-9039-02F9D5727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"/>
            <a:ext cx="12191996" cy="68546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9CE801E5-D222-77AE-05B7-A8DF1CD54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08170" cy="61225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F6F2B8E4-29EF-F0B3-B2A9-78333F8C8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0" y="0"/>
            <a:ext cx="4200936" cy="61225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EC60255E-A147-2172-E0CC-062E9D239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116" y="0"/>
            <a:ext cx="3882889" cy="61225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FBFFCCC-455F-E492-D132-3858B01ED935}"/>
              </a:ext>
            </a:extLst>
          </p:cNvPr>
          <p:cNvSpPr txBox="1"/>
          <p:nvPr/>
        </p:nvSpPr>
        <p:spPr>
          <a:xfrm>
            <a:off x="2658791" y="4318784"/>
            <a:ext cx="6302328" cy="1323438"/>
          </a:xfrm>
          <a:prstGeom prst="rect">
            <a:avLst/>
          </a:prstGeom>
          <a:solidFill>
            <a:srgbClr val="70AD47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REDUCING CO2 EMISSIONS FOR THE ATMOSPHERE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9F39D958-45A7-2A64-9B0F-3CAC11B57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4571BFE1-DCAE-1FE4-EC30-E6C4B1CB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1225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74FE2F73-D7CD-A98E-3908-D46812B42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" y="-13249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10D93F81-E76F-A705-45DA-2ABCBCAA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F6DABE4-AF9B-2B23-1404-285B05F4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CEC46ACE-1575-966A-670F-C4AAA98B4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F06473E-EB94-8D1E-6FD2-B6984EE8498E}"/>
              </a:ext>
            </a:extLst>
          </p:cNvPr>
          <p:cNvSpPr txBox="1"/>
          <p:nvPr/>
        </p:nvSpPr>
        <p:spPr>
          <a:xfrm>
            <a:off x="3418447" y="689320"/>
            <a:ext cx="5908432" cy="1323438"/>
          </a:xfrm>
          <a:prstGeom prst="rect">
            <a:avLst/>
          </a:prstGeom>
          <a:solidFill>
            <a:srgbClr val="70AD4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USING COMPOST FOR THE SCHOOL GARDEN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91EE0783-944A-5031-3715-AECF084542A9}"/>
              </a:ext>
            </a:extLst>
          </p:cNvPr>
          <p:cNvSpPr txBox="1"/>
          <p:nvPr/>
        </p:nvSpPr>
        <p:spPr>
          <a:xfrm>
            <a:off x="225079" y="5500463"/>
            <a:ext cx="11690256" cy="1200332"/>
          </a:xfrm>
          <a:prstGeom prst="rect">
            <a:avLst/>
          </a:prstGeom>
          <a:solidFill>
            <a:srgbClr val="843C0C"/>
          </a:solidFill>
          <a:ln w="9528" cap="flat">
            <a:solidFill>
              <a:srgbClr val="00B0F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NUTRIENTS AND MICROORGANISMS FOR THE SOIL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IMPROVE THE WATER RETENTION IN SOIL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TM10001114%5b%5bfn=Galería%5d%5d</Template>
  <TotalTime>270</TotalTime>
  <Words>38</Words>
  <Application>Microsoft Macintosh PowerPoint</Application>
  <PresentationFormat>Panorámica</PresentationFormat>
  <Paragraphs>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Galería</vt:lpstr>
      <vt:lpstr>SCHOOL COMPOST in gran canaria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COMPOST in gran canaria</dc:title>
  <dc:creator>Salvatore Brau</dc:creator>
  <cp:lastModifiedBy>Luis Morales Boisset</cp:lastModifiedBy>
  <cp:revision>6</cp:revision>
  <dcterms:created xsi:type="dcterms:W3CDTF">2022-05-09T16:05:17Z</dcterms:created>
  <dcterms:modified xsi:type="dcterms:W3CDTF">2022-05-18T10:47:17Z</dcterms:modified>
</cp:coreProperties>
</file>